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57" r:id="rId6"/>
    <p:sldId id="1159" r:id="rId7"/>
    <p:sldId id="1155" r:id="rId8"/>
    <p:sldId id="115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讲述了哈尔滨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2025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年第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届亚冬会志愿者李磊分享难忘经历。他指导的贫困少年林海勇敢参赛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虽未夺金却收获自信。亚冬会不仅搭建竞技舞台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34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国选手与志愿者亲如一家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携手圆梦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诠释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参与比取胜更重要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的体育精神。</a:t>
            </a:r>
            <a:endParaRPr lang="zh-CN" altLang="en-US" dirty="0"/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877" y="902867"/>
            <a:ext cx="10562659" cy="137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下面内容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根据括号内所给汉语注释写出单词的正确形式（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 did not know what to expect when he volunteered for the 9th Asian Winter Games Harbin 2025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he thinks it was the most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令人惊喜的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experience of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fantastic to work as a volunteer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67414" y="1906778"/>
            <a:ext cx="1535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surprising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考查形容词。句意：现在他认为这是他生命中最令人惊喜的经历。根据汉语提示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令人惊喜的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surprising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experience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。注意此处是描述主观感受的体验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形式的形容词。故填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surprising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82156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Asian Winter Games give adults and children a chance to show their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events, including snowboarding, speed skating and so 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71670" y="1690000"/>
            <a:ext cx="1688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skills/tricks</a:t>
            </a:r>
            <a:endParaRPr lang="zh-CN" altLang="en-US" sz="23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34566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考查名词。句意：亚冬会给成人和儿童向世界展示他们的技巧的机会。根据汉语提示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及空前的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此处应用可数名词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skill/trick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skills/tricks,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表示多种技能。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9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40,000 people gave up their spare time for the 9th Asian Winter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necessary for these volunteers to receive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训练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doing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support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athletes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helped make the event a great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1190" y="1340768"/>
            <a:ext cx="23871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practice/training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782838" y="1899580"/>
            <a:ext cx="2454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provided/offered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08695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考查名词。句意：这些志愿者在完成任务前有必要接受训练。根据汉语提示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训练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及空前的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“receive”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此处应用不可数名词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practice/training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考查动词时态。句意：然后他们为运动员提供支持。根据汉语提示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及前后文时态（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全文使用一般过去时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provide/offer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provided/offered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provided/offered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9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40,000 people gave up their spare time for the 9th Asian Winter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necessary for these volunteers to receive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训练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doing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support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athletes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helped make the event a great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1190" y="1340768"/>
            <a:ext cx="23871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practice/training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782838" y="1899580"/>
            <a:ext cx="2454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provided/offered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94806" y="2496818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success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考查名词。句意：这助力赛事取得巨大成功。根据汉语提示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及空前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great”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此处应用名词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success,success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既可作不可数名词表示抽象概念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也可作可数名词表示具体成功事例（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此处为后者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05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was the ski coach for a young boy from North China called Lin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Hai,”says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from a small poor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very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勇敢的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him to join the competition for the first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Lin Hai, the most important thing is not to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获胜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gold or a silver, but to take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Hai tried his best and finished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feels more confident now because of the Asian Winter Games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58902" y="1286299"/>
            <a:ext cx="8114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brave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4439022" y="1754380"/>
            <a:ext cx="5838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win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2607477" y="2198373"/>
            <a:ext cx="7393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third</a:t>
            </a:r>
            <a:endParaRPr lang="zh-CN" altLang="en-US" sz="20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26837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考查形容词。句意：他第一次参加比赛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非常勇敢。根据汉语提示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及句型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作表语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描述人的品质。故填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考查动词。句意：对林海来说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最重要的不是赢得金牌或银牌。根据汉语提示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获胜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的原形构成动词不定式。注意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后直接接比赛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奖项作宾语。故填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林海尽最大努力获得了第三名。根据汉语提示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此处应用序数词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表示比赛名次。注意序数词前通常加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但作宾语补足语时可省略。故填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Asian Winter Games also bring people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Athletes and volunteers from 34 different backgrounds feel like part of one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for us to work closely with 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athletes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them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dreams,”says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him, it was really an unforgettable experience in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463358" y="802208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/>
              <a:t>togethe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751390" y="1942808"/>
            <a:ext cx="21058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achieve/realize</a:t>
            </a:r>
            <a:endParaRPr lang="zh-CN" altLang="en-US" dirty="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296500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考查副词。句意：亚冬会也把人们聚在一起。根据汉语提示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此处应用副词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作状语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的固定搭配。故填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考查动词。句意：我们可以帮助他们实现梦想。根据汉语提示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,achieve dreams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 dreams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均为正确搭配。故填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1079</Words>
  <Application>Microsoft Office PowerPoint</Application>
  <PresentationFormat>自定义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2025-09-17T20:01:49Z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